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6" r:id="rId2"/>
    <p:sldId id="264" r:id="rId3"/>
    <p:sldId id="265" r:id="rId4"/>
    <p:sldId id="263" r:id="rId5"/>
    <p:sldId id="267" r:id="rId6"/>
    <p:sldId id="262" r:id="rId7"/>
    <p:sldId id="259" r:id="rId8"/>
    <p:sldId id="261" r:id="rId9"/>
    <p:sldId id="260" r:id="rId10"/>
    <p:sldId id="257" r:id="rId11"/>
    <p:sldId id="258" r:id="rId12"/>
    <p:sldId id="256" r:id="rId13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Teaser" id="{0BA7B688-3825-4849-A541-83F874F2AFCC}">
          <p14:sldIdLst>
            <p14:sldId id="266"/>
          </p14:sldIdLst>
        </p14:section>
        <p14:section name="Pipeline" id="{A4358706-88E7-4D2D-A96C-9D72BEE0457E}">
          <p14:sldIdLst>
            <p14:sldId id="264"/>
            <p14:sldId id="265"/>
            <p14:sldId id="263"/>
            <p14:sldId id="267"/>
            <p14:sldId id="262"/>
            <p14:sldId id="259"/>
            <p14:sldId id="261"/>
            <p14:sldId id="260"/>
            <p14:sldId id="257"/>
            <p14:sldId id="258"/>
            <p14:sldId id="256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80" autoAdjust="0"/>
    <p:restoredTop sz="94660"/>
  </p:normalViewPr>
  <p:slideViewPr>
    <p:cSldViewPr snapToGrid="0" showGuides="1">
      <p:cViewPr varScale="1">
        <p:scale>
          <a:sx n="73" d="100"/>
          <a:sy n="73" d="100"/>
        </p:scale>
        <p:origin x="328" y="5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2.jpeg>
</file>

<file path=ppt/media/image3.jpeg>
</file>

<file path=ppt/media/image4.png>
</file>

<file path=ppt/media/image5.jpg>
</file>

<file path=ppt/media/image6.png>
</file>

<file path=ppt/media/image7.jp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574B1E0-4797-4E83-AA1A-6993FC157BC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A77A43E3-FAEA-403A-ADF3-20FF0B76500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EE3F1B2-249B-4D65-97B9-3DDFB995C5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730BE2-F662-4C5B-98EB-2EED5451C19F}" type="datetimeFigureOut">
              <a:rPr lang="zh-CN" altLang="en-US" smtClean="0"/>
              <a:t>2023/7/21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DF0B707-0567-4CC5-8CDB-9F643E5A9D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EB93222-2910-4A23-89D3-1AC6409201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741BB5-1438-422C-B5FC-C1130C0BB53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1121557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F78B65C-EA27-4A28-8643-3349BD62C4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E9DCFBA5-7F85-497B-A9FA-650C6BD4677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70C5F1A-9562-49EE-9397-85CCAA0837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730BE2-F662-4C5B-98EB-2EED5451C19F}" type="datetimeFigureOut">
              <a:rPr lang="zh-CN" altLang="en-US" smtClean="0"/>
              <a:t>2023/7/21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74A62B9-BF15-4863-BD0E-92CE689815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2F24EF1-632C-455E-9A45-EB788FC3F9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741BB5-1438-422C-B5FC-C1130C0BB53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018754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FF33AA29-E17F-4D24-87B2-A06FF31960B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563011C9-82EC-4AE4-85B7-D84E64B1339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2524489-FBE5-4925-947B-A5C039FFB2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730BE2-F662-4C5B-98EB-2EED5451C19F}" type="datetimeFigureOut">
              <a:rPr lang="zh-CN" altLang="en-US" smtClean="0"/>
              <a:t>2023/7/21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811334A-86DB-4370-ABFB-505E2481B6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2304F84-CD3A-4736-8942-E48EC31A21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741BB5-1438-422C-B5FC-C1130C0BB53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0279656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F513788-CD23-4D1E-A9F3-869602FEC8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0677AD3-4C41-4F47-848B-66BFEAC2304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CE66D9EE-2535-4B44-BB8B-094ED715E9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730BE2-F662-4C5B-98EB-2EED5451C19F}" type="datetimeFigureOut">
              <a:rPr lang="zh-CN" altLang="en-US" smtClean="0"/>
              <a:t>2023/7/21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5FE9B95-4EF3-44A1-B1B4-9785ACB9E7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B1DA7B7-6BA8-4ACC-B747-15B48FCF9F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741BB5-1438-422C-B5FC-C1130C0BB53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53475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4CBA31B-CE53-4807-9CFA-63174B294E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620EB661-60F0-4DFB-AB87-58FA610F7AE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6D247F3-FBA3-4A81-AA9B-1147FADA90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730BE2-F662-4C5B-98EB-2EED5451C19F}" type="datetimeFigureOut">
              <a:rPr lang="zh-CN" altLang="en-US" smtClean="0"/>
              <a:t>2023/7/21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31F2B3C-A7FD-4622-8629-E3D62C875A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BE7B707-E132-4457-8E17-2678E67F68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741BB5-1438-422C-B5FC-C1130C0BB53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622310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81AB678-1F9F-4C54-8081-3B02D757AB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8064E4C-D2A3-40C6-BD35-FE27C364E27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08FC704B-978C-4C49-9CCB-8D7AB5EC3C1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1C5A2EB0-4F7C-40D3-B8C5-F3EFD6DD7C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730BE2-F662-4C5B-98EB-2EED5451C19F}" type="datetimeFigureOut">
              <a:rPr lang="zh-CN" altLang="en-US" smtClean="0"/>
              <a:t>2023/7/21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6B29B467-55F9-4287-8726-B474106C7A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AE868857-74D0-47BE-B3AA-3774A85B95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741BB5-1438-422C-B5FC-C1130C0BB53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88172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C2F2B8F-5C83-4E8B-A090-39C2482F57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05A28979-E037-4ED7-AE86-97B980D0F73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5494029C-D769-4747-9A75-CEF2D99784D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124850AE-013D-47F7-97B1-FF683E8E514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F476E490-6933-4574-BDF9-E39E24EBAF9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FD3E0D16-D477-4204-8B32-BDA28B9DF8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730BE2-F662-4C5B-98EB-2EED5451C19F}" type="datetimeFigureOut">
              <a:rPr lang="zh-CN" altLang="en-US" smtClean="0"/>
              <a:t>2023/7/21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20FD8DEA-135D-4031-81C4-72B1DF245E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5693E5AE-584E-4B73-9706-54699A4BAA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741BB5-1438-422C-B5FC-C1130C0BB53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96736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FE4835C-E84C-44D0-BEBF-9CC347E9FE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2EC6703F-A5E2-4CEE-8623-FF39AD5C3D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730BE2-F662-4C5B-98EB-2EED5451C19F}" type="datetimeFigureOut">
              <a:rPr lang="zh-CN" altLang="en-US" smtClean="0"/>
              <a:t>2023/7/21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2379747B-D074-47D1-AE5E-C6EFD503D2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02701870-F39E-49BF-A35A-773C34DD00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741BB5-1438-422C-B5FC-C1130C0BB53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0243612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1690B9EB-139B-4670-B5AA-EE2D8C2106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730BE2-F662-4C5B-98EB-2EED5451C19F}" type="datetimeFigureOut">
              <a:rPr lang="zh-CN" altLang="en-US" smtClean="0"/>
              <a:t>2023/7/21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FDCEA291-088C-49A6-9FE1-E68BD8F418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98F2FEDD-8C90-400B-8DD8-BFA4726908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741BB5-1438-422C-B5FC-C1130C0BB53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2716476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73B2090-ADED-4886-BABE-19888AC44C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9737242-454C-4692-AB2D-143E3E4F801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C0BD29B5-755F-4DC0-846E-E04A2E63B3E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5B7EF86D-D487-4297-A2AA-970700FAE5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730BE2-F662-4C5B-98EB-2EED5451C19F}" type="datetimeFigureOut">
              <a:rPr lang="zh-CN" altLang="en-US" smtClean="0"/>
              <a:t>2023/7/21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E3F2417A-CFAF-46BB-AD92-491AA74406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12853C9D-5C99-404D-9F1E-6D1B2C4E8A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741BB5-1438-422C-B5FC-C1130C0BB53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117959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E3FFAB2-0695-42E2-86A1-3DCBCA4E16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0E3C700A-480C-4AAC-AA91-5BC6A3F36CA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B7CAD5DE-EDB9-42A2-B317-7F64EEE9AD2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BB92F4B8-B12A-4015-87E8-6B88E1AEF3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730BE2-F662-4C5B-98EB-2EED5451C19F}" type="datetimeFigureOut">
              <a:rPr lang="zh-CN" altLang="en-US" smtClean="0"/>
              <a:t>2023/7/21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C2389AFF-78BE-4032-9314-E2BC14A076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B5109522-6E8E-40DA-A984-AB92A757C1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741BB5-1438-422C-B5FC-C1130C0BB53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086573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B81A108C-D8DC-4E91-B1BB-583181B4AD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792ED9D8-4344-47F8-8091-74C94F449F7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C239DC16-8A79-473B-BC77-34ED78656EB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9730BE2-F662-4C5B-98EB-2EED5451C19F}" type="datetimeFigureOut">
              <a:rPr lang="zh-CN" altLang="en-US" smtClean="0"/>
              <a:t>2023/7/21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80CBE81-3C08-4E46-B594-ACC85DF150F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F3A24CB-2CA4-4ECA-8FB5-951EC5B7CCA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A741BB5-1438-422C-B5FC-C1130C0BB53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48426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55ABEB1A-E861-4BE7-B530-D5725F281A6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2137" y="0"/>
            <a:ext cx="967746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812655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C6CBA1C9-21E1-4C24-B140-FB87E54D1BB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802086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DCA86451-B0C7-4A3D-ACA6-734F562E705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805332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74362636-CFDB-4605-82C3-1C84D8ADC80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201595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组合 7">
            <a:extLst>
              <a:ext uri="{FF2B5EF4-FFF2-40B4-BE49-F238E27FC236}">
                <a16:creationId xmlns:a16="http://schemas.microsoft.com/office/drawing/2014/main" id="{B652A70A-94F3-482F-AF73-9217F8E467D8}"/>
              </a:ext>
            </a:extLst>
          </p:cNvPr>
          <p:cNvGrpSpPr/>
          <p:nvPr/>
        </p:nvGrpSpPr>
        <p:grpSpPr>
          <a:xfrm>
            <a:off x="-57757" y="-1"/>
            <a:ext cx="12249758" cy="5592027"/>
            <a:chOff x="-57757" y="-1"/>
            <a:chExt cx="12249758" cy="5592027"/>
          </a:xfrm>
        </p:grpSpPr>
        <p:pic>
          <p:nvPicPr>
            <p:cNvPr id="5" name="图片 4">
              <a:extLst>
                <a:ext uri="{FF2B5EF4-FFF2-40B4-BE49-F238E27FC236}">
                  <a16:creationId xmlns:a16="http://schemas.microsoft.com/office/drawing/2014/main" id="{20B368F1-0C64-49F1-B2CA-6B5BECDD5B3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57757" y="0"/>
              <a:ext cx="7169858" cy="5592026"/>
            </a:xfrm>
            <a:prstGeom prst="rect">
              <a:avLst/>
            </a:prstGeom>
          </p:spPr>
        </p:pic>
        <p:pic>
          <p:nvPicPr>
            <p:cNvPr id="7" name="图片 6">
              <a:extLst>
                <a:ext uri="{FF2B5EF4-FFF2-40B4-BE49-F238E27FC236}">
                  <a16:creationId xmlns:a16="http://schemas.microsoft.com/office/drawing/2014/main" id="{7A9F5001-2FBE-46C6-808F-64CB7508167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150101" y="-1"/>
              <a:ext cx="5041900" cy="559202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24903152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:a16="http://schemas.microsoft.com/office/drawing/2014/main" id="{4AE92A88-7232-4AB2-A973-EB52BD2C125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991279"/>
            <a:ext cx="12192000" cy="48754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713717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75B80CB8-85D0-4E29-8958-47864080027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4297"/>
            <a:ext cx="12192000" cy="56390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018265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17D212FB-00B2-488D-A6EF-9D5894C648E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69155"/>
            <a:ext cx="12192000" cy="57596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013180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F586E5E8-382F-48CF-9B4A-170BE3A0424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2531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503296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26295087-B9B8-4E79-995E-E01885ADEBE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238725"/>
            <a:ext cx="12192000" cy="59201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224462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:a16="http://schemas.microsoft.com/office/drawing/2014/main" id="{C57CECE1-6315-46D1-A671-5DFD5512D18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248"/>
            <a:ext cx="12192000" cy="4967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201889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44819057-149F-4348-94F3-A0812769EA9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612372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42</TotalTime>
  <Words>0</Words>
  <Application>Microsoft Office PowerPoint</Application>
  <PresentationFormat>宽屏</PresentationFormat>
  <Paragraphs>0</Paragraphs>
  <Slides>12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12</vt:i4>
      </vt:variant>
    </vt:vector>
  </HeadingPairs>
  <TitlesOfParts>
    <vt:vector size="16" baseType="lpstr">
      <vt:lpstr>等线</vt:lpstr>
      <vt:lpstr>等线 Light</vt:lpstr>
      <vt:lpstr>Arial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Zhao Zimeng</dc:creator>
  <cp:lastModifiedBy>admin</cp:lastModifiedBy>
  <cp:revision>13</cp:revision>
  <dcterms:created xsi:type="dcterms:W3CDTF">2023-03-10T17:18:57Z</dcterms:created>
  <dcterms:modified xsi:type="dcterms:W3CDTF">2023-07-21T05:44:02Z</dcterms:modified>
</cp:coreProperties>
</file>

<file path=docProps/thumbnail.jpeg>
</file>